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9"/>
  </p:sldMasterIdLst>
  <p:sldIdLst>
    <p:sldId id="256" r:id="rId40"/>
    <p:sldId id="257" r:id="rId41"/>
    <p:sldId id="258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830" y="9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Master" Target="slideMasters/slideMaster1.xml"/><Relationship Id="rId3" Type="http://schemas.openxmlformats.org/officeDocument/2006/relationships/customXml" Target="../customXml/item3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slide" Target="slides/slide3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customXml" Target="../customXml/item20.xml"/><Relationship Id="rId29" Type="http://schemas.openxmlformats.org/officeDocument/2006/relationships/customXml" Target="../customXml/item29.xml"/><Relationship Id="rId41" Type="http://schemas.openxmlformats.org/officeDocument/2006/relationships/slide" Target="slides/slide2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slide" Target="slides/slide1.xml"/><Relationship Id="rId45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customXml" Target="../customXml/item31.xml"/><Relationship Id="rId44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935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74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96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86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20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363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206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077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181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24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77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6B090C-2AE3-4ABC-A9AB-E440DD338469}" type="datetimeFigureOut">
              <a:rPr lang="en-US" smtClean="0"/>
              <a:t>12/21/2016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F25A7-ECC5-4010-A66F-7676656B5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49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37.xml"/><Relationship Id="rId3" Type="http://schemas.openxmlformats.org/officeDocument/2006/relationships/customXml" Target="../../customXml/item13.xml"/><Relationship Id="rId7" Type="http://schemas.openxmlformats.org/officeDocument/2006/relationships/customXml" Target="../../customXml/item36.xml"/><Relationship Id="rId2" Type="http://schemas.openxmlformats.org/officeDocument/2006/relationships/customXml" Target="../../customXml/item4.xml"/><Relationship Id="rId1" Type="http://schemas.openxmlformats.org/officeDocument/2006/relationships/customXml" Target="../../customXml/item3.xml"/><Relationship Id="rId6" Type="http://schemas.openxmlformats.org/officeDocument/2006/relationships/customXml" Target="../../customXml/item35.xml"/><Relationship Id="rId11" Type="http://schemas.openxmlformats.org/officeDocument/2006/relationships/image" Target="../media/image1.png"/><Relationship Id="rId5" Type="http://schemas.openxmlformats.org/officeDocument/2006/relationships/customXml" Target="../../customXml/item34.xml"/><Relationship Id="rId10" Type="http://schemas.openxmlformats.org/officeDocument/2006/relationships/slideLayout" Target="../slideLayouts/slideLayout7.xml"/><Relationship Id="rId4" Type="http://schemas.openxmlformats.org/officeDocument/2006/relationships/customXml" Target="../../customXml/item14.xml"/><Relationship Id="rId9" Type="http://schemas.openxmlformats.org/officeDocument/2006/relationships/customXml" Target="../../customXml/item3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customXml" Target="../../customXml/item9.xml"/><Relationship Id="rId7" Type="http://schemas.openxmlformats.org/officeDocument/2006/relationships/slideLayout" Target="../slideLayouts/slideLayout7.xml"/><Relationship Id="rId2" Type="http://schemas.openxmlformats.org/officeDocument/2006/relationships/customXml" Target="../../customXml/item8.xml"/><Relationship Id="rId1" Type="http://schemas.openxmlformats.org/officeDocument/2006/relationships/customXml" Target="../../customXml/item7.xml"/><Relationship Id="rId6" Type="http://schemas.openxmlformats.org/officeDocument/2006/relationships/customXml" Target="../../customXml/item12.xml"/><Relationship Id="rId5" Type="http://schemas.openxmlformats.org/officeDocument/2006/relationships/customXml" Target="../../customXml/item11.xml"/><Relationship Id="rId4" Type="http://schemas.openxmlformats.org/officeDocument/2006/relationships/customXml" Target="../../customXml/item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30.xml"/><Relationship Id="rId13" Type="http://schemas.openxmlformats.org/officeDocument/2006/relationships/customXml" Target="../../customXml/item22.xml"/><Relationship Id="rId18" Type="http://schemas.openxmlformats.org/officeDocument/2006/relationships/customXml" Target="../../customXml/item15.xml"/><Relationship Id="rId3" Type="http://schemas.openxmlformats.org/officeDocument/2006/relationships/customXml" Target="../../customXml/item27.xml"/><Relationship Id="rId21" Type="http://schemas.openxmlformats.org/officeDocument/2006/relationships/image" Target="../media/image1.png"/><Relationship Id="rId7" Type="http://schemas.openxmlformats.org/officeDocument/2006/relationships/customXml" Target="../../customXml/item33.xml"/><Relationship Id="rId12" Type="http://schemas.openxmlformats.org/officeDocument/2006/relationships/customXml" Target="../../customXml/item21.xml"/><Relationship Id="rId17" Type="http://schemas.openxmlformats.org/officeDocument/2006/relationships/customXml" Target="../../customXml/item18.xml"/><Relationship Id="rId2" Type="http://schemas.openxmlformats.org/officeDocument/2006/relationships/customXml" Target="../../customXml/item25.xml"/><Relationship Id="rId16" Type="http://schemas.openxmlformats.org/officeDocument/2006/relationships/customXml" Target="../../customXml/item17.xml"/><Relationship Id="rId20" Type="http://schemas.openxmlformats.org/officeDocument/2006/relationships/slideLayout" Target="../slideLayouts/slideLayout7.xml"/><Relationship Id="rId1" Type="http://schemas.openxmlformats.org/officeDocument/2006/relationships/customXml" Target="../../customXml/item23.xml"/><Relationship Id="rId6" Type="http://schemas.openxmlformats.org/officeDocument/2006/relationships/customXml" Target="../../customXml/item32.xml"/><Relationship Id="rId11" Type="http://schemas.openxmlformats.org/officeDocument/2006/relationships/customXml" Target="../../customXml/item24.xml"/><Relationship Id="rId5" Type="http://schemas.openxmlformats.org/officeDocument/2006/relationships/customXml" Target="../../customXml/item31.xml"/><Relationship Id="rId15" Type="http://schemas.openxmlformats.org/officeDocument/2006/relationships/customXml" Target="../../customXml/item20.xml"/><Relationship Id="rId10" Type="http://schemas.openxmlformats.org/officeDocument/2006/relationships/customXml" Target="../../customXml/item26.xml"/><Relationship Id="rId19" Type="http://schemas.openxmlformats.org/officeDocument/2006/relationships/customXml" Target="../../customXml/item16.xml"/><Relationship Id="rId4" Type="http://schemas.openxmlformats.org/officeDocument/2006/relationships/customXml" Target="../../customXml/item29.xml"/><Relationship Id="rId9" Type="http://schemas.openxmlformats.org/officeDocument/2006/relationships/customXml" Target="../../customXml/item28.xml"/><Relationship Id="rId14" Type="http://schemas.openxmlformats.org/officeDocument/2006/relationships/customXml" Target="../../customXml/item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Rectangle 233"/>
          <p:cNvSpPr/>
          <p:nvPr/>
        </p:nvSpPr>
        <p:spPr>
          <a:xfrm>
            <a:off x="4424200" y="3143850"/>
            <a:ext cx="1184758" cy="1184758"/>
          </a:xfrm>
          <a:prstGeom prst="rect">
            <a:avLst/>
          </a:prstGeom>
          <a:solidFill>
            <a:srgbClr val="264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2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5787174" y="3143850"/>
            <a:ext cx="1184758" cy="1184758"/>
          </a:xfrm>
          <a:prstGeom prst="rect">
            <a:avLst/>
          </a:prstGeom>
          <a:solidFill>
            <a:srgbClr val="264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5</a:t>
            </a:r>
          </a:p>
        </p:txBody>
      </p:sp>
      <p:sp>
        <p:nvSpPr>
          <p:cNvPr id="236" name="Rectangle 235"/>
          <p:cNvSpPr/>
          <p:nvPr/>
        </p:nvSpPr>
        <p:spPr>
          <a:xfrm>
            <a:off x="7561275" y="3143850"/>
            <a:ext cx="1184758" cy="1184758"/>
          </a:xfrm>
          <a:prstGeom prst="rect">
            <a:avLst/>
          </a:prstGeom>
          <a:solidFill>
            <a:srgbClr val="264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0</a:t>
            </a:r>
          </a:p>
        </p:txBody>
      </p:sp>
      <p:sp>
        <p:nvSpPr>
          <p:cNvPr id="237" name="Rectangle 236"/>
          <p:cNvSpPr/>
          <p:nvPr/>
        </p:nvSpPr>
        <p:spPr>
          <a:xfrm>
            <a:off x="8924249" y="3143850"/>
            <a:ext cx="1184758" cy="1184758"/>
          </a:xfrm>
          <a:prstGeom prst="rect">
            <a:avLst/>
          </a:prstGeom>
          <a:solidFill>
            <a:srgbClr val="2644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0</a:t>
            </a:r>
          </a:p>
        </p:txBody>
      </p:sp>
      <p:sp>
        <p:nvSpPr>
          <p:cNvPr id="215" name="Rectangle 214"/>
          <p:cNvSpPr/>
          <p:nvPr/>
        </p:nvSpPr>
        <p:spPr>
          <a:xfrm>
            <a:off x="0" y="2671250"/>
            <a:ext cx="2019678" cy="3984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>
            <a:spLocks noChangeAspect="1"/>
          </p:cNvSpPr>
          <p:nvPr/>
        </p:nvSpPr>
        <p:spPr>
          <a:xfrm>
            <a:off x="10481094" y="0"/>
            <a:ext cx="1710906" cy="38792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293007" y="107961"/>
            <a:ext cx="257829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POMODORO TASK TIMER</a:t>
            </a:r>
          </a:p>
        </p:txBody>
      </p:sp>
      <p:sp>
        <p:nvSpPr>
          <p:cNvPr id="75" name="Rectangle 74"/>
          <p:cNvSpPr>
            <a:spLocks noChangeAspect="1"/>
          </p:cNvSpPr>
          <p:nvPr/>
        </p:nvSpPr>
        <p:spPr>
          <a:xfrm>
            <a:off x="11274758" y="125334"/>
            <a:ext cx="137260" cy="137260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>
            <a:off x="10723422" y="193963"/>
            <a:ext cx="12510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/>
          <p:cNvGrpSpPr/>
          <p:nvPr/>
        </p:nvGrpSpPr>
        <p:grpSpPr>
          <a:xfrm>
            <a:off x="11838247" y="122239"/>
            <a:ext cx="143451" cy="143450"/>
            <a:chOff x="3061970" y="6423091"/>
            <a:chExt cx="114677" cy="114677"/>
          </a:xfrm>
        </p:grpSpPr>
        <p:cxnSp>
          <p:nvCxnSpPr>
            <p:cNvPr id="78" name="Straight Connector 77"/>
            <p:cNvCxnSpPr/>
            <p:nvPr/>
          </p:nvCxnSpPr>
          <p:spPr>
            <a:xfrm>
              <a:off x="3061970" y="6423091"/>
              <a:ext cx="114677" cy="114677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>
              <a:cxnSpLocks/>
            </p:cNvCxnSpPr>
            <p:nvPr/>
          </p:nvCxnSpPr>
          <p:spPr>
            <a:xfrm flipH="1">
              <a:off x="3061970" y="6423091"/>
              <a:ext cx="114677" cy="114677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Group 90"/>
          <p:cNvGrpSpPr/>
          <p:nvPr>
            <p:custDataLst>
              <p:custData r:id="rId1"/>
            </p:custDataLst>
          </p:nvPr>
        </p:nvGrpSpPr>
        <p:grpSpPr>
          <a:xfrm>
            <a:off x="4372441" y="2689986"/>
            <a:ext cx="804653" cy="301752"/>
            <a:chOff x="7322040" y="2707574"/>
            <a:chExt cx="1143000" cy="301752"/>
          </a:xfrm>
        </p:grpSpPr>
        <p:sp>
          <p:nvSpPr>
            <p:cNvPr id="92" name="Rectangle 91"/>
            <p:cNvSpPr/>
            <p:nvPr/>
          </p:nvSpPr>
          <p:spPr>
            <a:xfrm>
              <a:off x="7322040" y="2707574"/>
              <a:ext cx="1143000" cy="301752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7322040" y="2727644"/>
              <a:ext cx="11430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Reset</a:t>
              </a:r>
            </a:p>
          </p:txBody>
        </p:sp>
      </p:grpSp>
      <p:grpSp>
        <p:nvGrpSpPr>
          <p:cNvPr id="94" name="Group 93"/>
          <p:cNvGrpSpPr/>
          <p:nvPr>
            <p:custDataLst>
              <p:custData r:id="rId2"/>
            </p:custDataLst>
          </p:nvPr>
        </p:nvGrpSpPr>
        <p:grpSpPr>
          <a:xfrm>
            <a:off x="5254761" y="2689986"/>
            <a:ext cx="804653" cy="301752"/>
            <a:chOff x="7322040" y="2707574"/>
            <a:chExt cx="1143000" cy="301752"/>
          </a:xfrm>
        </p:grpSpPr>
        <p:sp>
          <p:nvSpPr>
            <p:cNvPr id="95" name="Rectangle 94"/>
            <p:cNvSpPr/>
            <p:nvPr/>
          </p:nvSpPr>
          <p:spPr>
            <a:xfrm>
              <a:off x="7322040" y="2707574"/>
              <a:ext cx="1143000" cy="301752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7322040" y="2727644"/>
              <a:ext cx="11430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Start</a:t>
              </a:r>
            </a:p>
          </p:txBody>
        </p:sp>
      </p:grpSp>
      <p:sp>
        <p:nvSpPr>
          <p:cNvPr id="109" name="List item 1"/>
          <p:cNvSpPr txBox="1"/>
          <p:nvPr/>
        </p:nvSpPr>
        <p:spPr>
          <a:xfrm>
            <a:off x="198330" y="1152877"/>
            <a:ext cx="66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Tasks</a:t>
            </a:r>
            <a:endParaRPr lang="en-US" sz="1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3" name="List item 3"/>
          <p:cNvSpPr txBox="1"/>
          <p:nvPr/>
        </p:nvSpPr>
        <p:spPr>
          <a:xfrm>
            <a:off x="198330" y="2056511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04" name="List item 3"/>
          <p:cNvSpPr txBox="1"/>
          <p:nvPr/>
        </p:nvSpPr>
        <p:spPr>
          <a:xfrm>
            <a:off x="198330" y="2394251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05" name="List item 3"/>
          <p:cNvSpPr txBox="1"/>
          <p:nvPr/>
        </p:nvSpPr>
        <p:spPr>
          <a:xfrm>
            <a:off x="198330" y="2731991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06" name="List item 3"/>
          <p:cNvSpPr txBox="1"/>
          <p:nvPr/>
        </p:nvSpPr>
        <p:spPr>
          <a:xfrm>
            <a:off x="198330" y="3069731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07" name="List item 3"/>
          <p:cNvSpPr txBox="1"/>
          <p:nvPr/>
        </p:nvSpPr>
        <p:spPr>
          <a:xfrm>
            <a:off x="198330" y="3407471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08" name="List item 3"/>
          <p:cNvSpPr txBox="1"/>
          <p:nvPr/>
        </p:nvSpPr>
        <p:spPr>
          <a:xfrm>
            <a:off x="198330" y="3745211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09" name="List item 3"/>
          <p:cNvSpPr txBox="1"/>
          <p:nvPr/>
        </p:nvSpPr>
        <p:spPr>
          <a:xfrm>
            <a:off x="198330" y="4082951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10" name="List item 3"/>
          <p:cNvSpPr txBox="1"/>
          <p:nvPr/>
        </p:nvSpPr>
        <p:spPr>
          <a:xfrm>
            <a:off x="198330" y="4420691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11" name="List item 3"/>
          <p:cNvSpPr txBox="1"/>
          <p:nvPr/>
        </p:nvSpPr>
        <p:spPr>
          <a:xfrm>
            <a:off x="198330" y="4758431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12" name="List item 3"/>
          <p:cNvSpPr txBox="1"/>
          <p:nvPr/>
        </p:nvSpPr>
        <p:spPr>
          <a:xfrm>
            <a:off x="198330" y="5096171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13" name="List item 3"/>
          <p:cNvSpPr txBox="1"/>
          <p:nvPr/>
        </p:nvSpPr>
        <p:spPr>
          <a:xfrm>
            <a:off x="198330" y="5433911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14" name="List item 3"/>
          <p:cNvSpPr txBox="1"/>
          <p:nvPr/>
        </p:nvSpPr>
        <p:spPr>
          <a:xfrm>
            <a:off x="198330" y="5771647"/>
            <a:ext cx="15220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</a:p>
        </p:txBody>
      </p:sp>
      <p:sp>
        <p:nvSpPr>
          <p:cNvPr id="216" name="List item 1"/>
          <p:cNvSpPr txBox="1"/>
          <p:nvPr/>
        </p:nvSpPr>
        <p:spPr>
          <a:xfrm>
            <a:off x="4277454" y="4359950"/>
            <a:ext cx="1988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This is the task title</a:t>
            </a:r>
            <a:endParaRPr lang="en-US" sz="1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217" name="Group 216"/>
          <p:cNvGrpSpPr/>
          <p:nvPr>
            <p:custDataLst>
              <p:custData r:id="rId3"/>
            </p:custDataLst>
          </p:nvPr>
        </p:nvGrpSpPr>
        <p:grpSpPr>
          <a:xfrm>
            <a:off x="264187" y="1638484"/>
            <a:ext cx="804653" cy="301752"/>
            <a:chOff x="7322040" y="2707574"/>
            <a:chExt cx="1143000" cy="301752"/>
          </a:xfrm>
        </p:grpSpPr>
        <p:sp>
          <p:nvSpPr>
            <p:cNvPr id="218" name="Rectangle 217"/>
            <p:cNvSpPr/>
            <p:nvPr/>
          </p:nvSpPr>
          <p:spPr>
            <a:xfrm>
              <a:off x="7322040" y="2707574"/>
              <a:ext cx="1143000" cy="301752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TextBox 218"/>
            <p:cNvSpPr txBox="1"/>
            <p:nvPr/>
          </p:nvSpPr>
          <p:spPr>
            <a:xfrm>
              <a:off x="7322040" y="2727644"/>
              <a:ext cx="11430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Refresh</a:t>
              </a:r>
            </a:p>
          </p:txBody>
        </p:sp>
      </p:grpSp>
      <p:cxnSp>
        <p:nvCxnSpPr>
          <p:cNvPr id="223" name="Straight Connector 222"/>
          <p:cNvCxnSpPr/>
          <p:nvPr/>
        </p:nvCxnSpPr>
        <p:spPr>
          <a:xfrm>
            <a:off x="2324743" y="1585337"/>
            <a:ext cx="0" cy="4797312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4" name="Rectangle 223"/>
          <p:cNvSpPr/>
          <p:nvPr/>
        </p:nvSpPr>
        <p:spPr>
          <a:xfrm>
            <a:off x="4372441" y="3092091"/>
            <a:ext cx="1184758" cy="1184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91440" rtlCol="0" anchor="ctr"/>
          <a:lstStyle/>
          <a:p>
            <a:pPr algn="ctr"/>
            <a:r>
              <a:rPr lang="en-US" sz="7200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225" name="Rectangle 224"/>
          <p:cNvSpPr/>
          <p:nvPr/>
        </p:nvSpPr>
        <p:spPr>
          <a:xfrm>
            <a:off x="5735415" y="3092091"/>
            <a:ext cx="1184758" cy="1184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91440" rtlCol="0" anchor="ctr"/>
          <a:lstStyle/>
          <a:p>
            <a:pPr algn="ctr"/>
            <a:r>
              <a:rPr lang="en-US" sz="7200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</a:p>
        </p:txBody>
      </p:sp>
      <p:sp>
        <p:nvSpPr>
          <p:cNvPr id="226" name="Rectangle 225"/>
          <p:cNvSpPr/>
          <p:nvPr/>
        </p:nvSpPr>
        <p:spPr>
          <a:xfrm>
            <a:off x="7509516" y="3092091"/>
            <a:ext cx="1184758" cy="1184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91440" rtlCol="0" anchor="ctr"/>
          <a:lstStyle/>
          <a:p>
            <a:pPr algn="ctr"/>
            <a:r>
              <a:rPr lang="en-US" sz="7200" dirty="0">
                <a:latin typeface="Segoe UI" panose="020B0502040204020203" pitchFamily="34" charset="0"/>
                <a:cs typeface="Segoe UI" panose="020B0502040204020203" pitchFamily="34" charset="0"/>
              </a:rPr>
              <a:t>0</a:t>
            </a:r>
          </a:p>
        </p:txBody>
      </p:sp>
      <p:sp>
        <p:nvSpPr>
          <p:cNvPr id="227" name="Rectangle 226"/>
          <p:cNvSpPr/>
          <p:nvPr/>
        </p:nvSpPr>
        <p:spPr>
          <a:xfrm>
            <a:off x="8872490" y="3092091"/>
            <a:ext cx="1184758" cy="1184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91440" rtlCol="0" anchor="ctr"/>
          <a:lstStyle/>
          <a:p>
            <a:pPr algn="ctr"/>
            <a:r>
              <a:rPr lang="en-US" sz="7200" dirty="0">
                <a:latin typeface="Segoe UI" panose="020B0502040204020203" pitchFamily="34" charset="0"/>
                <a:cs typeface="Segoe UI" panose="020B0502040204020203" pitchFamily="34" charset="0"/>
              </a:rPr>
              <a:t>0</a:t>
            </a:r>
          </a:p>
        </p:txBody>
      </p:sp>
      <p:grpSp>
        <p:nvGrpSpPr>
          <p:cNvPr id="230" name="Group 229"/>
          <p:cNvGrpSpPr/>
          <p:nvPr/>
        </p:nvGrpSpPr>
        <p:grpSpPr>
          <a:xfrm>
            <a:off x="7128663" y="3442003"/>
            <a:ext cx="172362" cy="484933"/>
            <a:chOff x="6107504" y="2924355"/>
            <a:chExt cx="232911" cy="65528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228" name="Oval 227"/>
            <p:cNvSpPr/>
            <p:nvPr/>
          </p:nvSpPr>
          <p:spPr>
            <a:xfrm>
              <a:off x="6107504" y="2924355"/>
              <a:ext cx="232911" cy="232911"/>
            </a:xfrm>
            <a:prstGeom prst="ellips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/>
            <p:cNvSpPr/>
            <p:nvPr/>
          </p:nvSpPr>
          <p:spPr>
            <a:xfrm>
              <a:off x="6107504" y="3346730"/>
              <a:ext cx="232911" cy="232911"/>
            </a:xfrm>
            <a:prstGeom prst="ellips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1" name="Group 230"/>
          <p:cNvGrpSpPr/>
          <p:nvPr>
            <p:custDataLst>
              <p:custData r:id="rId4"/>
            </p:custDataLst>
          </p:nvPr>
        </p:nvGrpSpPr>
        <p:grpSpPr>
          <a:xfrm>
            <a:off x="6137080" y="2689986"/>
            <a:ext cx="804653" cy="301752"/>
            <a:chOff x="7322040" y="2707574"/>
            <a:chExt cx="1143000" cy="301752"/>
          </a:xfrm>
        </p:grpSpPr>
        <p:sp>
          <p:nvSpPr>
            <p:cNvPr id="232" name="Rectangle 231"/>
            <p:cNvSpPr/>
            <p:nvPr/>
          </p:nvSpPr>
          <p:spPr>
            <a:xfrm>
              <a:off x="7322040" y="2707574"/>
              <a:ext cx="1143000" cy="301752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TextBox 232"/>
            <p:cNvSpPr txBox="1"/>
            <p:nvPr/>
          </p:nvSpPr>
          <p:spPr>
            <a:xfrm>
              <a:off x="7322040" y="2727644"/>
              <a:ext cx="11430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Pause</a:t>
              </a:r>
            </a:p>
          </p:txBody>
        </p:sp>
      </p:grpSp>
      <p:sp>
        <p:nvSpPr>
          <p:cNvPr id="238" name="TextBox 237"/>
          <p:cNvSpPr txBox="1"/>
          <p:nvPr>
            <p:custDataLst>
              <p:custData r:id="rId5"/>
            </p:custDataLst>
          </p:nvPr>
        </p:nvSpPr>
        <p:spPr>
          <a:xfrm>
            <a:off x="264187" y="654647"/>
            <a:ext cx="74944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Timer</a:t>
            </a:r>
          </a:p>
        </p:txBody>
      </p:sp>
      <p:sp>
        <p:nvSpPr>
          <p:cNvPr id="239" name="TextBox 238"/>
          <p:cNvSpPr txBox="1"/>
          <p:nvPr>
            <p:custDataLst>
              <p:custData r:id="rId6"/>
            </p:custDataLst>
          </p:nvPr>
        </p:nvSpPr>
        <p:spPr>
          <a:xfrm>
            <a:off x="1203947" y="653502"/>
            <a:ext cx="147886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Wunderlist</a:t>
            </a:r>
          </a:p>
        </p:txBody>
      </p:sp>
      <p:sp>
        <p:nvSpPr>
          <p:cNvPr id="240" name="TextBox 239"/>
          <p:cNvSpPr txBox="1"/>
          <p:nvPr>
            <p:custDataLst>
              <p:custData r:id="rId7"/>
            </p:custDataLst>
          </p:nvPr>
        </p:nvSpPr>
        <p:spPr>
          <a:xfrm>
            <a:off x="2795983" y="657036"/>
            <a:ext cx="15535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Settings</a:t>
            </a:r>
          </a:p>
        </p:txBody>
      </p:sp>
      <p:grpSp>
        <p:nvGrpSpPr>
          <p:cNvPr id="241" name="Group 240"/>
          <p:cNvGrpSpPr/>
          <p:nvPr>
            <p:custDataLst>
              <p:custData r:id="rId8"/>
            </p:custDataLst>
          </p:nvPr>
        </p:nvGrpSpPr>
        <p:grpSpPr>
          <a:xfrm>
            <a:off x="7015308" y="2689986"/>
            <a:ext cx="804653" cy="301752"/>
            <a:chOff x="7322040" y="2707574"/>
            <a:chExt cx="1143000" cy="301752"/>
          </a:xfrm>
        </p:grpSpPr>
        <p:sp>
          <p:nvSpPr>
            <p:cNvPr id="242" name="Rectangle 241"/>
            <p:cNvSpPr/>
            <p:nvPr/>
          </p:nvSpPr>
          <p:spPr>
            <a:xfrm>
              <a:off x="7322040" y="2707574"/>
              <a:ext cx="1143000" cy="301752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TextBox 242"/>
            <p:cNvSpPr txBox="1"/>
            <p:nvPr/>
          </p:nvSpPr>
          <p:spPr>
            <a:xfrm>
              <a:off x="7322040" y="2727644"/>
              <a:ext cx="11430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Done</a:t>
              </a:r>
            </a:p>
          </p:txBody>
        </p:sp>
      </p:grpSp>
      <p:grpSp>
        <p:nvGrpSpPr>
          <p:cNvPr id="244" name="Group 243"/>
          <p:cNvGrpSpPr/>
          <p:nvPr>
            <p:custDataLst>
              <p:custData r:id="rId9"/>
            </p:custDataLst>
          </p:nvPr>
        </p:nvGrpSpPr>
        <p:grpSpPr>
          <a:xfrm>
            <a:off x="1138727" y="1638484"/>
            <a:ext cx="804653" cy="301752"/>
            <a:chOff x="7322040" y="2707574"/>
            <a:chExt cx="1143000" cy="301752"/>
          </a:xfrm>
        </p:grpSpPr>
        <p:sp>
          <p:nvSpPr>
            <p:cNvPr id="245" name="Rectangle 244"/>
            <p:cNvSpPr/>
            <p:nvPr/>
          </p:nvSpPr>
          <p:spPr>
            <a:xfrm>
              <a:off x="7322040" y="2707574"/>
              <a:ext cx="1143000" cy="301752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TextBox 245"/>
            <p:cNvSpPr txBox="1"/>
            <p:nvPr/>
          </p:nvSpPr>
          <p:spPr>
            <a:xfrm>
              <a:off x="7322040" y="2727644"/>
              <a:ext cx="11430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Open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0665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>
            <a:spLocks noChangeAspect="1"/>
          </p:cNvSpPr>
          <p:nvPr/>
        </p:nvSpPr>
        <p:spPr>
          <a:xfrm>
            <a:off x="10481094" y="0"/>
            <a:ext cx="1710906" cy="38792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293007" y="107961"/>
            <a:ext cx="257829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POMODORO TASK TIMER</a:t>
            </a:r>
          </a:p>
        </p:txBody>
      </p:sp>
      <p:sp>
        <p:nvSpPr>
          <p:cNvPr id="75" name="Rectangle 74"/>
          <p:cNvSpPr>
            <a:spLocks noChangeAspect="1"/>
          </p:cNvSpPr>
          <p:nvPr/>
        </p:nvSpPr>
        <p:spPr>
          <a:xfrm>
            <a:off x="11274758" y="125334"/>
            <a:ext cx="137260" cy="137260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>
            <a:off x="10723422" y="193963"/>
            <a:ext cx="12510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/>
          <p:cNvGrpSpPr/>
          <p:nvPr/>
        </p:nvGrpSpPr>
        <p:grpSpPr>
          <a:xfrm>
            <a:off x="11838247" y="122239"/>
            <a:ext cx="143451" cy="143450"/>
            <a:chOff x="3061970" y="6423091"/>
            <a:chExt cx="114677" cy="114677"/>
          </a:xfrm>
        </p:grpSpPr>
        <p:cxnSp>
          <p:nvCxnSpPr>
            <p:cNvPr id="78" name="Straight Connector 77"/>
            <p:cNvCxnSpPr/>
            <p:nvPr/>
          </p:nvCxnSpPr>
          <p:spPr>
            <a:xfrm>
              <a:off x="3061970" y="6423091"/>
              <a:ext cx="114677" cy="114677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>
              <a:cxnSpLocks/>
            </p:cNvCxnSpPr>
            <p:nvPr/>
          </p:nvCxnSpPr>
          <p:spPr>
            <a:xfrm flipH="1">
              <a:off x="3061970" y="6423091"/>
              <a:ext cx="114677" cy="114677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Group 90"/>
          <p:cNvGrpSpPr/>
          <p:nvPr>
            <p:custDataLst>
              <p:custData r:id="rId1"/>
            </p:custDataLst>
          </p:nvPr>
        </p:nvGrpSpPr>
        <p:grpSpPr>
          <a:xfrm>
            <a:off x="286609" y="1130392"/>
            <a:ext cx="804653" cy="301752"/>
            <a:chOff x="7322040" y="2707574"/>
            <a:chExt cx="1143000" cy="301752"/>
          </a:xfrm>
        </p:grpSpPr>
        <p:sp>
          <p:nvSpPr>
            <p:cNvPr id="92" name="Rectangle 91"/>
            <p:cNvSpPr/>
            <p:nvPr/>
          </p:nvSpPr>
          <p:spPr>
            <a:xfrm>
              <a:off x="7322040" y="2707574"/>
              <a:ext cx="1143000" cy="301752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7322040" y="2727644"/>
              <a:ext cx="11430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Login</a:t>
              </a:r>
            </a:p>
          </p:txBody>
        </p:sp>
      </p:grpSp>
      <p:grpSp>
        <p:nvGrpSpPr>
          <p:cNvPr id="94" name="Group 93"/>
          <p:cNvGrpSpPr/>
          <p:nvPr>
            <p:custDataLst>
              <p:custData r:id="rId2"/>
            </p:custDataLst>
          </p:nvPr>
        </p:nvGrpSpPr>
        <p:grpSpPr>
          <a:xfrm>
            <a:off x="1157877" y="1130392"/>
            <a:ext cx="804653" cy="301752"/>
            <a:chOff x="7322040" y="2707574"/>
            <a:chExt cx="1143000" cy="301752"/>
          </a:xfrm>
        </p:grpSpPr>
        <p:sp>
          <p:nvSpPr>
            <p:cNvPr id="95" name="Rectangle 94"/>
            <p:cNvSpPr/>
            <p:nvPr/>
          </p:nvSpPr>
          <p:spPr>
            <a:xfrm>
              <a:off x="7322040" y="2707574"/>
              <a:ext cx="1143000" cy="301752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7322040" y="2727644"/>
              <a:ext cx="11430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Refresh</a:t>
              </a:r>
            </a:p>
          </p:txBody>
        </p:sp>
      </p:grpSp>
      <p:grpSp>
        <p:nvGrpSpPr>
          <p:cNvPr id="186" name="Group 185"/>
          <p:cNvGrpSpPr/>
          <p:nvPr>
            <p:custDataLst>
              <p:custData r:id="rId3"/>
            </p:custDataLst>
          </p:nvPr>
        </p:nvGrpSpPr>
        <p:grpSpPr>
          <a:xfrm>
            <a:off x="2027771" y="1130392"/>
            <a:ext cx="804653" cy="301752"/>
            <a:chOff x="7322040" y="2707574"/>
            <a:chExt cx="1143000" cy="301752"/>
          </a:xfrm>
        </p:grpSpPr>
        <p:sp>
          <p:nvSpPr>
            <p:cNvPr id="187" name="Rectangle 186"/>
            <p:cNvSpPr/>
            <p:nvPr/>
          </p:nvSpPr>
          <p:spPr>
            <a:xfrm>
              <a:off x="7322040" y="2707574"/>
              <a:ext cx="1143000" cy="301752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TextBox 187"/>
            <p:cNvSpPr txBox="1"/>
            <p:nvPr/>
          </p:nvSpPr>
          <p:spPr>
            <a:xfrm>
              <a:off x="7322040" y="2727644"/>
              <a:ext cx="11430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Open</a:t>
              </a:r>
            </a:p>
          </p:txBody>
        </p:sp>
      </p:grpSp>
      <p:sp>
        <p:nvSpPr>
          <p:cNvPr id="197" name="TextBox 196"/>
          <p:cNvSpPr txBox="1"/>
          <p:nvPr>
            <p:custDataLst>
              <p:custData r:id="rId4"/>
            </p:custDataLst>
          </p:nvPr>
        </p:nvSpPr>
        <p:spPr>
          <a:xfrm>
            <a:off x="264187" y="654647"/>
            <a:ext cx="74944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Timer</a:t>
            </a:r>
          </a:p>
        </p:txBody>
      </p:sp>
      <p:sp>
        <p:nvSpPr>
          <p:cNvPr id="198" name="TextBox 197"/>
          <p:cNvSpPr txBox="1"/>
          <p:nvPr>
            <p:custDataLst>
              <p:custData r:id="rId5"/>
            </p:custDataLst>
          </p:nvPr>
        </p:nvSpPr>
        <p:spPr>
          <a:xfrm>
            <a:off x="1203947" y="653502"/>
            <a:ext cx="147886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Wunderlist</a:t>
            </a:r>
          </a:p>
        </p:txBody>
      </p:sp>
      <p:sp>
        <p:nvSpPr>
          <p:cNvPr id="199" name="TextBox 198"/>
          <p:cNvSpPr txBox="1"/>
          <p:nvPr>
            <p:custDataLst>
              <p:custData r:id="rId6"/>
            </p:custDataLst>
          </p:nvPr>
        </p:nvSpPr>
        <p:spPr>
          <a:xfrm>
            <a:off x="2795983" y="657036"/>
            <a:ext cx="15535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Settings</a:t>
            </a:r>
          </a:p>
        </p:txBody>
      </p:sp>
      <p:sp>
        <p:nvSpPr>
          <p:cNvPr id="128" name="List item 1"/>
          <p:cNvSpPr txBox="1"/>
          <p:nvPr/>
        </p:nvSpPr>
        <p:spPr>
          <a:xfrm>
            <a:off x="293007" y="1604833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Wunderlist</a:t>
            </a:r>
            <a:endParaRPr lang="en-US" sz="1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0" name="List item 2"/>
          <p:cNvSpPr txBox="1"/>
          <p:nvPr/>
        </p:nvSpPr>
        <p:spPr>
          <a:xfrm>
            <a:off x="303571" y="2061057"/>
            <a:ext cx="6864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Folder 1</a:t>
            </a:r>
          </a:p>
        </p:txBody>
      </p:sp>
      <p:sp>
        <p:nvSpPr>
          <p:cNvPr id="134" name="List item 2"/>
          <p:cNvSpPr txBox="1"/>
          <p:nvPr/>
        </p:nvSpPr>
        <p:spPr>
          <a:xfrm>
            <a:off x="303571" y="2424948"/>
            <a:ext cx="489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 1</a:t>
            </a:r>
          </a:p>
        </p:txBody>
      </p:sp>
      <p:sp>
        <p:nvSpPr>
          <p:cNvPr id="135" name="List item 2"/>
          <p:cNvSpPr txBox="1"/>
          <p:nvPr/>
        </p:nvSpPr>
        <p:spPr>
          <a:xfrm>
            <a:off x="303571" y="2701947"/>
            <a:ext cx="51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 2</a:t>
            </a:r>
          </a:p>
        </p:txBody>
      </p:sp>
      <p:sp>
        <p:nvSpPr>
          <p:cNvPr id="136" name="List item 2"/>
          <p:cNvSpPr txBox="1"/>
          <p:nvPr/>
        </p:nvSpPr>
        <p:spPr>
          <a:xfrm>
            <a:off x="303571" y="2953251"/>
            <a:ext cx="51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 3</a:t>
            </a:r>
          </a:p>
        </p:txBody>
      </p:sp>
      <p:sp>
        <p:nvSpPr>
          <p:cNvPr id="137" name="List item 2"/>
          <p:cNvSpPr txBox="1"/>
          <p:nvPr/>
        </p:nvSpPr>
        <p:spPr>
          <a:xfrm>
            <a:off x="303571" y="3322949"/>
            <a:ext cx="7104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Folder 2</a:t>
            </a:r>
          </a:p>
        </p:txBody>
      </p:sp>
      <p:sp>
        <p:nvSpPr>
          <p:cNvPr id="138" name="List item 2"/>
          <p:cNvSpPr txBox="1"/>
          <p:nvPr/>
        </p:nvSpPr>
        <p:spPr>
          <a:xfrm>
            <a:off x="303571" y="3686840"/>
            <a:ext cx="489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 1</a:t>
            </a:r>
          </a:p>
        </p:txBody>
      </p:sp>
      <p:sp>
        <p:nvSpPr>
          <p:cNvPr id="139" name="List item 2"/>
          <p:cNvSpPr txBox="1"/>
          <p:nvPr/>
        </p:nvSpPr>
        <p:spPr>
          <a:xfrm>
            <a:off x="303571" y="3963839"/>
            <a:ext cx="51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 2</a:t>
            </a:r>
          </a:p>
        </p:txBody>
      </p:sp>
      <p:sp>
        <p:nvSpPr>
          <p:cNvPr id="141" name="List item 2"/>
          <p:cNvSpPr txBox="1"/>
          <p:nvPr/>
        </p:nvSpPr>
        <p:spPr>
          <a:xfrm>
            <a:off x="303571" y="4215143"/>
            <a:ext cx="51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 3</a:t>
            </a:r>
          </a:p>
        </p:txBody>
      </p:sp>
      <p:sp>
        <p:nvSpPr>
          <p:cNvPr id="142" name="List item 2"/>
          <p:cNvSpPr txBox="1"/>
          <p:nvPr/>
        </p:nvSpPr>
        <p:spPr>
          <a:xfrm>
            <a:off x="303571" y="4580813"/>
            <a:ext cx="7104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Folder 3</a:t>
            </a:r>
          </a:p>
        </p:txBody>
      </p:sp>
      <p:sp>
        <p:nvSpPr>
          <p:cNvPr id="143" name="List item 2"/>
          <p:cNvSpPr txBox="1"/>
          <p:nvPr/>
        </p:nvSpPr>
        <p:spPr>
          <a:xfrm>
            <a:off x="303571" y="4944704"/>
            <a:ext cx="489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 1</a:t>
            </a:r>
          </a:p>
        </p:txBody>
      </p:sp>
      <p:sp>
        <p:nvSpPr>
          <p:cNvPr id="144" name="List item 2"/>
          <p:cNvSpPr txBox="1"/>
          <p:nvPr/>
        </p:nvSpPr>
        <p:spPr>
          <a:xfrm>
            <a:off x="303571" y="5221703"/>
            <a:ext cx="51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 2</a:t>
            </a:r>
          </a:p>
        </p:txBody>
      </p:sp>
      <p:sp>
        <p:nvSpPr>
          <p:cNvPr id="182" name="List item 2"/>
          <p:cNvSpPr txBox="1"/>
          <p:nvPr/>
        </p:nvSpPr>
        <p:spPr>
          <a:xfrm>
            <a:off x="303571" y="5473007"/>
            <a:ext cx="51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List 3</a:t>
            </a:r>
          </a:p>
        </p:txBody>
      </p:sp>
    </p:spTree>
    <p:extLst>
      <p:ext uri="{BB962C8B-B14F-4D97-AF65-F5344CB8AC3E}">
        <p14:creationId xmlns:p14="http://schemas.microsoft.com/office/powerpoint/2010/main" val="2108450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>
            <a:spLocks noChangeAspect="1"/>
          </p:cNvSpPr>
          <p:nvPr/>
        </p:nvSpPr>
        <p:spPr>
          <a:xfrm>
            <a:off x="10481094" y="0"/>
            <a:ext cx="1710906" cy="387928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293007" y="107961"/>
            <a:ext cx="257829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POMODORO TASK TIMER</a:t>
            </a:r>
          </a:p>
        </p:txBody>
      </p:sp>
      <p:sp>
        <p:nvSpPr>
          <p:cNvPr id="75" name="Rectangle 74"/>
          <p:cNvSpPr>
            <a:spLocks noChangeAspect="1"/>
          </p:cNvSpPr>
          <p:nvPr/>
        </p:nvSpPr>
        <p:spPr>
          <a:xfrm>
            <a:off x="11274758" y="125334"/>
            <a:ext cx="137260" cy="137260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/>
          <p:cNvCxnSpPr/>
          <p:nvPr/>
        </p:nvCxnSpPr>
        <p:spPr>
          <a:xfrm>
            <a:off x="10723422" y="193963"/>
            <a:ext cx="12510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/>
          <p:cNvGrpSpPr/>
          <p:nvPr/>
        </p:nvGrpSpPr>
        <p:grpSpPr>
          <a:xfrm>
            <a:off x="11838247" y="122239"/>
            <a:ext cx="143451" cy="143450"/>
            <a:chOff x="3061970" y="6423091"/>
            <a:chExt cx="114677" cy="114677"/>
          </a:xfrm>
        </p:grpSpPr>
        <p:cxnSp>
          <p:nvCxnSpPr>
            <p:cNvPr id="78" name="Straight Connector 77"/>
            <p:cNvCxnSpPr/>
            <p:nvPr/>
          </p:nvCxnSpPr>
          <p:spPr>
            <a:xfrm>
              <a:off x="3061970" y="6423091"/>
              <a:ext cx="114677" cy="114677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>
              <a:cxnSpLocks/>
            </p:cNvCxnSpPr>
            <p:nvPr/>
          </p:nvCxnSpPr>
          <p:spPr>
            <a:xfrm flipH="1">
              <a:off x="3061970" y="6423091"/>
              <a:ext cx="114677" cy="114677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/>
          <p:cNvGrpSpPr/>
          <p:nvPr/>
        </p:nvGrpSpPr>
        <p:grpSpPr>
          <a:xfrm>
            <a:off x="264187" y="1197149"/>
            <a:ext cx="1673252" cy="421745"/>
            <a:chOff x="4809236" y="2205509"/>
            <a:chExt cx="1673252" cy="421745"/>
          </a:xfrm>
        </p:grpSpPr>
        <p:grpSp>
          <p:nvGrpSpPr>
            <p:cNvPr id="131" name="Slider"/>
            <p:cNvGrpSpPr/>
            <p:nvPr>
              <p:custDataLst>
                <p:custData r:id="rId18"/>
              </p:custDataLst>
            </p:nvPr>
          </p:nvGrpSpPr>
          <p:grpSpPr>
            <a:xfrm>
              <a:off x="4922843" y="2468979"/>
              <a:ext cx="1559645" cy="158275"/>
              <a:chOff x="4123535" y="3349863"/>
              <a:chExt cx="918365" cy="93197"/>
            </a:xfrm>
          </p:grpSpPr>
          <p:cxnSp>
            <p:nvCxnSpPr>
              <p:cNvPr id="132" name="Line"/>
              <p:cNvCxnSpPr>
                <a:cxnSpLocks/>
              </p:cNvCxnSpPr>
              <p:nvPr/>
            </p:nvCxnSpPr>
            <p:spPr>
              <a:xfrm>
                <a:off x="4123535" y="3398331"/>
                <a:ext cx="918365" cy="0"/>
              </a:xfrm>
              <a:prstGeom prst="line">
                <a:avLst/>
              </a:prstGeom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1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rgbClr val="000000"/>
              </a:fontRef>
            </p:style>
          </p:cxnSp>
          <p:sp>
            <p:nvSpPr>
              <p:cNvPr id="133" name="Handle"/>
              <p:cNvSpPr>
                <a:spLocks/>
              </p:cNvSpPr>
              <p:nvPr/>
            </p:nvSpPr>
            <p:spPr>
              <a:xfrm rot="5400000">
                <a:off x="4228391" y="3373393"/>
                <a:ext cx="93197" cy="46138"/>
              </a:xfrm>
              <a:prstGeom prst="homePlate">
                <a:avLst/>
              </a:prstGeom>
              <a:solidFill>
                <a:srgbClr val="FFFFFF">
                  <a:lumMod val="95000"/>
                </a:srgbClr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40" name="Content"/>
            <p:cNvSpPr txBox="1"/>
            <p:nvPr>
              <p:custDataLst>
                <p:custData r:id="rId19"/>
              </p:custDataLst>
            </p:nvPr>
          </p:nvSpPr>
          <p:spPr>
            <a:xfrm>
              <a:off x="4809236" y="2205509"/>
              <a:ext cx="1307602" cy="230832"/>
            </a:xfrm>
            <a:prstGeom prst="rect">
              <a:avLst/>
            </a:prstGeom>
            <a:noFill/>
          </p:spPr>
          <p:txBody>
            <a:bodyPr wrap="none" lIns="91440" tIns="18288" rIns="91440" bIns="27432" rtlCol="0" anchor="ctr" anchorCtr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ea typeface="Segoe UI" pitchFamily="34" charset="0"/>
                  <a:cs typeface="Segoe UI Light" panose="020B0502040204020203" pitchFamily="34" charset="0"/>
                </a:rPr>
                <a:t>Task: 25 minute(s)</a:t>
              </a: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264187" y="1779052"/>
            <a:ext cx="1673252" cy="421745"/>
            <a:chOff x="4809236" y="2205509"/>
            <a:chExt cx="1673252" cy="421745"/>
          </a:xfrm>
        </p:grpSpPr>
        <p:grpSp>
          <p:nvGrpSpPr>
            <p:cNvPr id="147" name="Slider"/>
            <p:cNvGrpSpPr/>
            <p:nvPr>
              <p:custDataLst>
                <p:custData r:id="rId16"/>
              </p:custDataLst>
            </p:nvPr>
          </p:nvGrpSpPr>
          <p:grpSpPr>
            <a:xfrm>
              <a:off x="4922843" y="2468979"/>
              <a:ext cx="1559645" cy="158275"/>
              <a:chOff x="4123535" y="3349863"/>
              <a:chExt cx="918365" cy="93197"/>
            </a:xfrm>
          </p:grpSpPr>
          <p:cxnSp>
            <p:nvCxnSpPr>
              <p:cNvPr id="149" name="Line"/>
              <p:cNvCxnSpPr>
                <a:cxnSpLocks/>
              </p:cNvCxnSpPr>
              <p:nvPr/>
            </p:nvCxnSpPr>
            <p:spPr>
              <a:xfrm>
                <a:off x="4123535" y="3398331"/>
                <a:ext cx="918365" cy="0"/>
              </a:xfrm>
              <a:prstGeom prst="line">
                <a:avLst/>
              </a:prstGeom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1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rgbClr val="000000"/>
              </a:fontRef>
            </p:style>
          </p:cxnSp>
          <p:sp>
            <p:nvSpPr>
              <p:cNvPr id="150" name="Handle"/>
              <p:cNvSpPr>
                <a:spLocks/>
              </p:cNvSpPr>
              <p:nvPr/>
            </p:nvSpPr>
            <p:spPr>
              <a:xfrm rot="5400000">
                <a:off x="4228391" y="3373393"/>
                <a:ext cx="93197" cy="46138"/>
              </a:xfrm>
              <a:prstGeom prst="homePlate">
                <a:avLst/>
              </a:prstGeom>
              <a:solidFill>
                <a:srgbClr val="FFFFFF">
                  <a:lumMod val="95000"/>
                </a:srgbClr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48" name="Content"/>
            <p:cNvSpPr txBox="1"/>
            <p:nvPr>
              <p:custDataLst>
                <p:custData r:id="rId17"/>
              </p:custDataLst>
            </p:nvPr>
          </p:nvSpPr>
          <p:spPr>
            <a:xfrm>
              <a:off x="4809236" y="2205509"/>
              <a:ext cx="1324530" cy="230832"/>
            </a:xfrm>
            <a:prstGeom prst="rect">
              <a:avLst/>
            </a:prstGeom>
            <a:noFill/>
          </p:spPr>
          <p:txBody>
            <a:bodyPr wrap="none" lIns="91440" tIns="18288" rIns="91440" bIns="27432" rtlCol="0" anchor="ctr" anchorCtr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ea typeface="Segoe UI" pitchFamily="34" charset="0"/>
                  <a:cs typeface="Segoe UI Light" panose="020B0502040204020203" pitchFamily="34" charset="0"/>
                </a:rPr>
                <a:t>Break: 5 minute(s)</a:t>
              </a:r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264187" y="2360955"/>
            <a:ext cx="1749325" cy="421745"/>
            <a:chOff x="4809236" y="2205509"/>
            <a:chExt cx="1749325" cy="421745"/>
          </a:xfrm>
        </p:grpSpPr>
        <p:grpSp>
          <p:nvGrpSpPr>
            <p:cNvPr id="152" name="Slider"/>
            <p:cNvGrpSpPr/>
            <p:nvPr>
              <p:custDataLst>
                <p:custData r:id="rId14"/>
              </p:custDataLst>
            </p:nvPr>
          </p:nvGrpSpPr>
          <p:grpSpPr>
            <a:xfrm>
              <a:off x="4922843" y="2468979"/>
              <a:ext cx="1559645" cy="158275"/>
              <a:chOff x="4123535" y="3349863"/>
              <a:chExt cx="918365" cy="93197"/>
            </a:xfrm>
          </p:grpSpPr>
          <p:cxnSp>
            <p:nvCxnSpPr>
              <p:cNvPr id="154" name="Line"/>
              <p:cNvCxnSpPr>
                <a:cxnSpLocks/>
              </p:cNvCxnSpPr>
              <p:nvPr/>
            </p:nvCxnSpPr>
            <p:spPr>
              <a:xfrm>
                <a:off x="4123535" y="3398331"/>
                <a:ext cx="918365" cy="0"/>
              </a:xfrm>
              <a:prstGeom prst="line">
                <a:avLst/>
              </a:prstGeom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1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rgbClr val="000000"/>
              </a:fontRef>
            </p:style>
          </p:cxnSp>
          <p:sp>
            <p:nvSpPr>
              <p:cNvPr id="155" name="Handle"/>
              <p:cNvSpPr>
                <a:spLocks/>
              </p:cNvSpPr>
              <p:nvPr/>
            </p:nvSpPr>
            <p:spPr>
              <a:xfrm rot="5400000">
                <a:off x="4228391" y="3373393"/>
                <a:ext cx="93197" cy="46138"/>
              </a:xfrm>
              <a:prstGeom prst="homePlate">
                <a:avLst/>
              </a:prstGeom>
              <a:solidFill>
                <a:srgbClr val="FFFFFF">
                  <a:lumMod val="95000"/>
                </a:srgbClr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53" name="Content"/>
            <p:cNvSpPr txBox="1"/>
            <p:nvPr>
              <p:custDataLst>
                <p:custData r:id="rId15"/>
              </p:custDataLst>
            </p:nvPr>
          </p:nvSpPr>
          <p:spPr>
            <a:xfrm>
              <a:off x="4809236" y="2205509"/>
              <a:ext cx="1749325" cy="230832"/>
            </a:xfrm>
            <a:prstGeom prst="rect">
              <a:avLst/>
            </a:prstGeom>
            <a:noFill/>
          </p:spPr>
          <p:txBody>
            <a:bodyPr wrap="none" lIns="91440" tIns="18288" rIns="91440" bIns="27432" rtlCol="0" anchor="ctr" anchorCtr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ea typeface="Segoe UI" pitchFamily="34" charset="0"/>
                  <a:cs typeface="Segoe UI Light" panose="020B0502040204020203" pitchFamily="34" charset="0"/>
                </a:rPr>
                <a:t>Long break: 15 minute(s)</a:t>
              </a:r>
            </a:p>
          </p:txBody>
        </p:sp>
      </p:grpSp>
      <p:grpSp>
        <p:nvGrpSpPr>
          <p:cNvPr id="156" name="Group 155"/>
          <p:cNvGrpSpPr/>
          <p:nvPr/>
        </p:nvGrpSpPr>
        <p:grpSpPr>
          <a:xfrm>
            <a:off x="264187" y="2942858"/>
            <a:ext cx="1736629" cy="421745"/>
            <a:chOff x="4809236" y="2205509"/>
            <a:chExt cx="1736629" cy="421745"/>
          </a:xfrm>
        </p:grpSpPr>
        <p:grpSp>
          <p:nvGrpSpPr>
            <p:cNvPr id="157" name="Slider"/>
            <p:cNvGrpSpPr/>
            <p:nvPr>
              <p:custDataLst>
                <p:custData r:id="rId12"/>
              </p:custDataLst>
            </p:nvPr>
          </p:nvGrpSpPr>
          <p:grpSpPr>
            <a:xfrm>
              <a:off x="4922843" y="2468979"/>
              <a:ext cx="1559645" cy="158275"/>
              <a:chOff x="4123535" y="3349863"/>
              <a:chExt cx="918365" cy="93197"/>
            </a:xfrm>
          </p:grpSpPr>
          <p:cxnSp>
            <p:nvCxnSpPr>
              <p:cNvPr id="159" name="Line"/>
              <p:cNvCxnSpPr>
                <a:cxnSpLocks/>
              </p:cNvCxnSpPr>
              <p:nvPr/>
            </p:nvCxnSpPr>
            <p:spPr>
              <a:xfrm>
                <a:off x="4123535" y="3398331"/>
                <a:ext cx="918365" cy="0"/>
              </a:xfrm>
              <a:prstGeom prst="line">
                <a:avLst/>
              </a:prstGeom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1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rgbClr val="000000"/>
              </a:fontRef>
            </p:style>
          </p:cxnSp>
          <p:sp>
            <p:nvSpPr>
              <p:cNvPr id="160" name="Handle"/>
              <p:cNvSpPr>
                <a:spLocks/>
              </p:cNvSpPr>
              <p:nvPr/>
            </p:nvSpPr>
            <p:spPr>
              <a:xfrm rot="5400000">
                <a:off x="4228391" y="3373393"/>
                <a:ext cx="93197" cy="46138"/>
              </a:xfrm>
              <a:prstGeom prst="homePlate">
                <a:avLst/>
              </a:prstGeom>
              <a:solidFill>
                <a:srgbClr val="FFFFFF">
                  <a:lumMod val="95000"/>
                </a:srgbClr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158" name="Content"/>
            <p:cNvSpPr txBox="1"/>
            <p:nvPr>
              <p:custDataLst>
                <p:custData r:id="rId13"/>
              </p:custDataLst>
            </p:nvPr>
          </p:nvSpPr>
          <p:spPr>
            <a:xfrm>
              <a:off x="4809236" y="2205509"/>
              <a:ext cx="1736629" cy="230832"/>
            </a:xfrm>
            <a:prstGeom prst="rect">
              <a:avLst/>
            </a:prstGeom>
            <a:noFill/>
          </p:spPr>
          <p:txBody>
            <a:bodyPr wrap="none" lIns="91440" tIns="18288" rIns="91440" bIns="27432" rtlCol="0" anchor="ctr" anchorCtr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ea typeface="Segoe UI" pitchFamily="34" charset="0"/>
                  <a:cs typeface="Segoe UI Light" panose="020B0502040204020203" pitchFamily="34" charset="0"/>
                </a:rPr>
                <a:t>Long break frequency: 3</a:t>
              </a:r>
            </a:p>
          </p:txBody>
        </p:sp>
      </p:grpSp>
      <p:grpSp>
        <p:nvGrpSpPr>
          <p:cNvPr id="161" name="Group 160"/>
          <p:cNvGrpSpPr/>
          <p:nvPr>
            <p:custDataLst>
              <p:custData r:id="rId1"/>
            </p:custDataLst>
          </p:nvPr>
        </p:nvGrpSpPr>
        <p:grpSpPr>
          <a:xfrm>
            <a:off x="264187" y="3524761"/>
            <a:ext cx="1497782" cy="497707"/>
            <a:chOff x="1499881" y="3647125"/>
            <a:chExt cx="1497782" cy="497707"/>
          </a:xfrm>
        </p:grpSpPr>
        <p:grpSp>
          <p:nvGrpSpPr>
            <p:cNvPr id="162" name="Group 161"/>
            <p:cNvGrpSpPr/>
            <p:nvPr>
              <p:custDataLst>
                <p:custData r:id="rId11"/>
              </p:custDataLst>
            </p:nvPr>
          </p:nvGrpSpPr>
          <p:grpSpPr>
            <a:xfrm>
              <a:off x="1601787" y="3967292"/>
              <a:ext cx="781052" cy="177540"/>
              <a:chOff x="7770018" y="4640304"/>
              <a:chExt cx="781052" cy="177540"/>
            </a:xfrm>
          </p:grpSpPr>
          <p:sp>
            <p:nvSpPr>
              <p:cNvPr id="164" name="TextBox 163"/>
              <p:cNvSpPr txBox="1"/>
              <p:nvPr/>
            </p:nvSpPr>
            <p:spPr>
              <a:xfrm>
                <a:off x="8295704" y="4648567"/>
                <a:ext cx="255366" cy="1692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On</a:t>
                </a:r>
              </a:p>
            </p:txBody>
          </p:sp>
          <p:grpSp>
            <p:nvGrpSpPr>
              <p:cNvPr id="165" name="Group 164"/>
              <p:cNvGrpSpPr/>
              <p:nvPr/>
            </p:nvGrpSpPr>
            <p:grpSpPr>
              <a:xfrm>
                <a:off x="7770018" y="4640304"/>
                <a:ext cx="407193" cy="177540"/>
                <a:chOff x="7770018" y="4640304"/>
                <a:chExt cx="407193" cy="177540"/>
              </a:xfrm>
            </p:grpSpPr>
            <p:sp>
              <p:nvSpPr>
                <p:cNvPr id="166" name="Flowchart: Terminator 165"/>
                <p:cNvSpPr/>
                <p:nvPr/>
              </p:nvSpPr>
              <p:spPr>
                <a:xfrm flipH="1">
                  <a:off x="7770018" y="4640304"/>
                  <a:ext cx="407193" cy="177540"/>
                </a:xfrm>
                <a:prstGeom prst="flowChartTerminator">
                  <a:avLst/>
                </a:prstGeom>
                <a:solidFill>
                  <a:srgbClr val="0078D7"/>
                </a:solidFill>
                <a:ln w="25400" cap="rnd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67" name="Oval 166"/>
                <p:cNvSpPr>
                  <a:spLocks noChangeAspect="1"/>
                </p:cNvSpPr>
                <p:nvPr/>
              </p:nvSpPr>
              <p:spPr>
                <a:xfrm flipH="1">
                  <a:off x="8038146" y="4686875"/>
                  <a:ext cx="91440" cy="914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endParaRPr>
                </a:p>
              </p:txBody>
            </p:sp>
          </p:grpSp>
        </p:grpSp>
        <p:sp>
          <p:nvSpPr>
            <p:cNvPr id="163" name="Rectangle 162"/>
            <p:cNvSpPr/>
            <p:nvPr/>
          </p:nvSpPr>
          <p:spPr>
            <a:xfrm>
              <a:off x="1499881" y="3647125"/>
              <a:ext cx="149778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Prevent screen saver</a:t>
              </a:r>
            </a:p>
          </p:txBody>
        </p:sp>
      </p:grpSp>
      <p:grpSp>
        <p:nvGrpSpPr>
          <p:cNvPr id="168" name="Group 167"/>
          <p:cNvGrpSpPr/>
          <p:nvPr>
            <p:custDataLst>
              <p:custData r:id="rId2"/>
            </p:custDataLst>
          </p:nvPr>
        </p:nvGrpSpPr>
        <p:grpSpPr>
          <a:xfrm>
            <a:off x="264187" y="4182626"/>
            <a:ext cx="1346844" cy="497707"/>
            <a:chOff x="1499881" y="3647125"/>
            <a:chExt cx="1346844" cy="497707"/>
          </a:xfrm>
        </p:grpSpPr>
        <p:grpSp>
          <p:nvGrpSpPr>
            <p:cNvPr id="169" name="Group 168"/>
            <p:cNvGrpSpPr/>
            <p:nvPr>
              <p:custDataLst>
                <p:custData r:id="rId10"/>
              </p:custDataLst>
            </p:nvPr>
          </p:nvGrpSpPr>
          <p:grpSpPr>
            <a:xfrm>
              <a:off x="1601787" y="3967292"/>
              <a:ext cx="781052" cy="177540"/>
              <a:chOff x="7770018" y="4640304"/>
              <a:chExt cx="781052" cy="177540"/>
            </a:xfrm>
          </p:grpSpPr>
          <p:sp>
            <p:nvSpPr>
              <p:cNvPr id="171" name="TextBox 170"/>
              <p:cNvSpPr txBox="1"/>
              <p:nvPr/>
            </p:nvSpPr>
            <p:spPr>
              <a:xfrm>
                <a:off x="8295704" y="4648567"/>
                <a:ext cx="255366" cy="1692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On</a:t>
                </a:r>
              </a:p>
            </p:txBody>
          </p:sp>
          <p:grpSp>
            <p:nvGrpSpPr>
              <p:cNvPr id="172" name="Group 171"/>
              <p:cNvGrpSpPr/>
              <p:nvPr/>
            </p:nvGrpSpPr>
            <p:grpSpPr>
              <a:xfrm>
                <a:off x="7770018" y="4640304"/>
                <a:ext cx="407193" cy="177540"/>
                <a:chOff x="7770018" y="4640304"/>
                <a:chExt cx="407193" cy="177540"/>
              </a:xfrm>
            </p:grpSpPr>
            <p:sp>
              <p:nvSpPr>
                <p:cNvPr id="173" name="Flowchart: Terminator 172"/>
                <p:cNvSpPr/>
                <p:nvPr/>
              </p:nvSpPr>
              <p:spPr>
                <a:xfrm flipH="1">
                  <a:off x="7770018" y="4640304"/>
                  <a:ext cx="407193" cy="177540"/>
                </a:xfrm>
                <a:prstGeom prst="flowChartTerminator">
                  <a:avLst/>
                </a:prstGeom>
                <a:solidFill>
                  <a:srgbClr val="0078D7"/>
                </a:solidFill>
                <a:ln w="25400" cap="rnd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74" name="Oval 173"/>
                <p:cNvSpPr>
                  <a:spLocks noChangeAspect="1"/>
                </p:cNvSpPr>
                <p:nvPr/>
              </p:nvSpPr>
              <p:spPr>
                <a:xfrm flipH="1">
                  <a:off x="8038146" y="4686875"/>
                  <a:ext cx="91440" cy="914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endParaRPr>
                </a:p>
              </p:txBody>
            </p:sp>
          </p:grpSp>
        </p:grpSp>
        <p:sp>
          <p:nvSpPr>
            <p:cNvPr id="170" name="Rectangle 169"/>
            <p:cNvSpPr/>
            <p:nvPr/>
          </p:nvSpPr>
          <p:spPr>
            <a:xfrm>
              <a:off x="1499881" y="3647125"/>
              <a:ext cx="134684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Show notifications</a:t>
              </a:r>
            </a:p>
          </p:txBody>
        </p:sp>
      </p:grpSp>
      <p:grpSp>
        <p:nvGrpSpPr>
          <p:cNvPr id="175" name="Group 174"/>
          <p:cNvGrpSpPr/>
          <p:nvPr>
            <p:custDataLst>
              <p:custData r:id="rId3"/>
            </p:custDataLst>
          </p:nvPr>
        </p:nvGrpSpPr>
        <p:grpSpPr>
          <a:xfrm>
            <a:off x="264187" y="4840491"/>
            <a:ext cx="1346844" cy="497707"/>
            <a:chOff x="1499881" y="3647125"/>
            <a:chExt cx="1346844" cy="497707"/>
          </a:xfrm>
        </p:grpSpPr>
        <p:grpSp>
          <p:nvGrpSpPr>
            <p:cNvPr id="176" name="Group 175"/>
            <p:cNvGrpSpPr/>
            <p:nvPr>
              <p:custDataLst>
                <p:custData r:id="rId9"/>
              </p:custDataLst>
            </p:nvPr>
          </p:nvGrpSpPr>
          <p:grpSpPr>
            <a:xfrm>
              <a:off x="1601787" y="3967292"/>
              <a:ext cx="781052" cy="177540"/>
              <a:chOff x="7770018" y="4640304"/>
              <a:chExt cx="781052" cy="177540"/>
            </a:xfrm>
          </p:grpSpPr>
          <p:sp>
            <p:nvSpPr>
              <p:cNvPr id="178" name="TextBox 177"/>
              <p:cNvSpPr txBox="1"/>
              <p:nvPr/>
            </p:nvSpPr>
            <p:spPr>
              <a:xfrm>
                <a:off x="8295704" y="4648567"/>
                <a:ext cx="255366" cy="1692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On</a:t>
                </a:r>
              </a:p>
            </p:txBody>
          </p:sp>
          <p:grpSp>
            <p:nvGrpSpPr>
              <p:cNvPr id="179" name="Group 178"/>
              <p:cNvGrpSpPr/>
              <p:nvPr/>
            </p:nvGrpSpPr>
            <p:grpSpPr>
              <a:xfrm>
                <a:off x="7770018" y="4640304"/>
                <a:ext cx="407193" cy="177540"/>
                <a:chOff x="7770018" y="4640304"/>
                <a:chExt cx="407193" cy="177540"/>
              </a:xfrm>
            </p:grpSpPr>
            <p:sp>
              <p:nvSpPr>
                <p:cNvPr id="180" name="Flowchart: Terminator 179"/>
                <p:cNvSpPr/>
                <p:nvPr/>
              </p:nvSpPr>
              <p:spPr>
                <a:xfrm flipH="1">
                  <a:off x="7770018" y="4640304"/>
                  <a:ext cx="407193" cy="177540"/>
                </a:xfrm>
                <a:prstGeom prst="flowChartTerminator">
                  <a:avLst/>
                </a:prstGeom>
                <a:solidFill>
                  <a:srgbClr val="0078D7"/>
                </a:solidFill>
                <a:ln w="25400" cap="rnd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81" name="Oval 180"/>
                <p:cNvSpPr>
                  <a:spLocks noChangeAspect="1"/>
                </p:cNvSpPr>
                <p:nvPr/>
              </p:nvSpPr>
              <p:spPr>
                <a:xfrm flipH="1">
                  <a:off x="8038146" y="4686875"/>
                  <a:ext cx="91440" cy="914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endParaRPr>
                </a:p>
              </p:txBody>
            </p:sp>
          </p:grpSp>
        </p:grpSp>
        <p:sp>
          <p:nvSpPr>
            <p:cNvPr id="177" name="Rectangle 176"/>
            <p:cNvSpPr/>
            <p:nvPr/>
          </p:nvSpPr>
          <p:spPr>
            <a:xfrm>
              <a:off x="1499881" y="3647125"/>
              <a:ext cx="134684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Show notifications</a:t>
              </a:r>
            </a:p>
          </p:txBody>
        </p:sp>
      </p:grpSp>
      <p:grpSp>
        <p:nvGrpSpPr>
          <p:cNvPr id="189" name="Group 188"/>
          <p:cNvGrpSpPr/>
          <p:nvPr>
            <p:custDataLst>
              <p:custData r:id="rId4"/>
            </p:custDataLst>
          </p:nvPr>
        </p:nvGrpSpPr>
        <p:grpSpPr>
          <a:xfrm>
            <a:off x="264187" y="5498355"/>
            <a:ext cx="1420582" cy="497707"/>
            <a:chOff x="1499881" y="3647125"/>
            <a:chExt cx="1420582" cy="497707"/>
          </a:xfrm>
        </p:grpSpPr>
        <p:grpSp>
          <p:nvGrpSpPr>
            <p:cNvPr id="190" name="Group 189"/>
            <p:cNvGrpSpPr/>
            <p:nvPr>
              <p:custDataLst>
                <p:custData r:id="rId8"/>
              </p:custDataLst>
            </p:nvPr>
          </p:nvGrpSpPr>
          <p:grpSpPr>
            <a:xfrm>
              <a:off x="1601787" y="3967292"/>
              <a:ext cx="781052" cy="177540"/>
              <a:chOff x="7770018" y="4640304"/>
              <a:chExt cx="781052" cy="177540"/>
            </a:xfrm>
          </p:grpSpPr>
          <p:sp>
            <p:nvSpPr>
              <p:cNvPr id="192" name="TextBox 191"/>
              <p:cNvSpPr txBox="1"/>
              <p:nvPr/>
            </p:nvSpPr>
            <p:spPr>
              <a:xfrm>
                <a:off x="8295704" y="4648567"/>
                <a:ext cx="255366" cy="1692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1100" dirty="0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On</a:t>
                </a:r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7770018" y="4640304"/>
                <a:ext cx="407193" cy="177540"/>
                <a:chOff x="7770018" y="4640304"/>
                <a:chExt cx="407193" cy="177540"/>
              </a:xfrm>
            </p:grpSpPr>
            <p:sp>
              <p:nvSpPr>
                <p:cNvPr id="194" name="Flowchart: Terminator 193"/>
                <p:cNvSpPr/>
                <p:nvPr/>
              </p:nvSpPr>
              <p:spPr>
                <a:xfrm flipH="1">
                  <a:off x="7770018" y="4640304"/>
                  <a:ext cx="407193" cy="177540"/>
                </a:xfrm>
                <a:prstGeom prst="flowChartTerminator">
                  <a:avLst/>
                </a:prstGeom>
                <a:solidFill>
                  <a:srgbClr val="0078D7"/>
                </a:solidFill>
                <a:ln w="25400" cap="rnd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endParaRPr>
                </a:p>
              </p:txBody>
            </p:sp>
            <p:sp>
              <p:nvSpPr>
                <p:cNvPr id="195" name="Oval 194"/>
                <p:cNvSpPr>
                  <a:spLocks noChangeAspect="1"/>
                </p:cNvSpPr>
                <p:nvPr/>
              </p:nvSpPr>
              <p:spPr>
                <a:xfrm flipH="1">
                  <a:off x="8038146" y="4686875"/>
                  <a:ext cx="91440" cy="914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endParaRPr>
                </a:p>
              </p:txBody>
            </p:sp>
          </p:grpSp>
        </p:grpSp>
        <p:sp>
          <p:nvSpPr>
            <p:cNvPr id="191" name="Rectangle 190"/>
            <p:cNvSpPr/>
            <p:nvPr/>
          </p:nvSpPr>
          <p:spPr>
            <a:xfrm>
              <a:off x="1499881" y="3647125"/>
              <a:ext cx="142058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Update icon badge</a:t>
              </a:r>
            </a:p>
          </p:txBody>
        </p:sp>
      </p:grpSp>
      <p:sp>
        <p:nvSpPr>
          <p:cNvPr id="197" name="TextBox 196"/>
          <p:cNvSpPr txBox="1"/>
          <p:nvPr>
            <p:custDataLst>
              <p:custData r:id="rId5"/>
            </p:custDataLst>
          </p:nvPr>
        </p:nvSpPr>
        <p:spPr>
          <a:xfrm>
            <a:off x="264187" y="654647"/>
            <a:ext cx="74944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Timer</a:t>
            </a:r>
          </a:p>
        </p:txBody>
      </p:sp>
      <p:sp>
        <p:nvSpPr>
          <p:cNvPr id="198" name="TextBox 197"/>
          <p:cNvSpPr txBox="1"/>
          <p:nvPr>
            <p:custDataLst>
              <p:custData r:id="rId6"/>
            </p:custDataLst>
          </p:nvPr>
        </p:nvSpPr>
        <p:spPr>
          <a:xfrm>
            <a:off x="1203947" y="653502"/>
            <a:ext cx="147886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Wunderlist</a:t>
            </a:r>
          </a:p>
        </p:txBody>
      </p:sp>
      <p:sp>
        <p:nvSpPr>
          <p:cNvPr id="199" name="TextBox 198"/>
          <p:cNvSpPr txBox="1"/>
          <p:nvPr>
            <p:custDataLst>
              <p:custData r:id="rId7"/>
            </p:custDataLst>
          </p:nvPr>
        </p:nvSpPr>
        <p:spPr>
          <a:xfrm>
            <a:off x="2795983" y="657036"/>
            <a:ext cx="15535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Settings</a:t>
            </a:r>
          </a:p>
        </p:txBody>
      </p:sp>
    </p:spTree>
    <p:extLst>
      <p:ext uri="{BB962C8B-B14F-4D97-AF65-F5344CB8AC3E}">
        <p14:creationId xmlns:p14="http://schemas.microsoft.com/office/powerpoint/2010/main" val="708733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dae15615-90f3-4fcd-ab29-174fc5c1a3cb" Revision="1" Stencil="da0f680c-cc8c-4cf5-be41-0a3e20db98f2" StencilVersion="1.0"/>
</Control>
</file>

<file path=customXml/item10.xml><?xml version="1.0" encoding="utf-8"?>
<Control xmlns="http://schemas.microsoft.com/VisualStudio/2011/storyboarding/control">
  <Id Name="71bafc3b-65ed-4350-9990-81b2ca3130ed" Revision="2" Stencil="System.MyShapes" StencilVersion="1.0"/>
</Control>
</file>

<file path=customXml/item11.xml><?xml version="1.0" encoding="utf-8"?>
<Control xmlns="http://schemas.microsoft.com/VisualStudio/2011/storyboarding/control">
  <Id Name="9084073f-66b5-4bab-8032-2fc44d18d882" Revision="2" Stencil="System.MyShapes" StencilVersion="1.0"/>
</Control>
</file>

<file path=customXml/item12.xml><?xml version="1.0" encoding="utf-8"?>
<Control xmlns="http://schemas.microsoft.com/VisualStudio/2011/storyboarding/control">
  <Id Name="dd549bc3-1d12-4b8d-87a6-59f910da8191" Revision="2" Stencil="System.MyShapes" StencilVersion="1.0"/>
</Control>
</file>

<file path=customXml/item13.xml><?xml version="1.0" encoding="utf-8"?>
<Control xmlns="http://schemas.microsoft.com/VisualStudio/2011/storyboarding/control">
  <Id Name="cedd5dd9-1a69-4572-80d7-65ce281a8cc5" Revision="1" Stencil="da0f680c-cc8c-4cf5-be41-0a3e20db98f2" StencilVersion="1.0"/>
</Control>
</file>

<file path=customXml/item14.xml><?xml version="1.0" encoding="utf-8"?>
<Control xmlns="http://schemas.microsoft.com/VisualStudio/2011/storyboarding/control">
  <Id Name="cedd5dd9-1a69-4572-80d7-65ce281a8cc5" Revision="1" Stencil="da0f680c-cc8c-4cf5-be41-0a3e20db98f2" StencilVersion="1.0"/>
</Control>
</file>

<file path=customXml/item15.xml><?xml version="1.0" encoding="utf-8"?>
<Control xmlns="http://schemas.microsoft.com/VisualStudio/2011/storyboarding/control">
  <Id Name="System.Storyboarding.Common.Slider" Revision="1" Stencil="System.Storyboarding.Common" StencilVersion="0.1"/>
</Control>
</file>

<file path=customXml/item16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7.xml><?xml version="1.0" encoding="utf-8"?>
<Control xmlns="http://schemas.microsoft.com/VisualStudio/2011/storyboarding/control">
  <Id Name="System.Storyboarding.Common.Slider" Revision="1" Stencil="System.Storyboarding.Common" StencilVersion="0.1"/>
</Control>
</file>

<file path=customXml/item18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9.xml><?xml version="1.0" encoding="utf-8"?>
<Control xmlns="http://schemas.microsoft.com/VisualStudio/2011/storyboarding/control">
  <Id Name="System.Storyboarding.Common.Slider" Revision="1" Stencil="System.Storyboarding.Common" StencilVersion="0.1"/>
</Control>
</file>

<file path=customXml/item2.xml><?xml version="1.0" encoding="utf-8"?>
<Control xmlns="http://schemas.microsoft.com/VisualStudio/2011/storyboarding/control">
  <Id Name="04629ad8-8efb-4327-acde-16d3464c1027" Revision="2" Stencil="System.MyShapes" StencilVersion="1.0"/>
</Control>
</file>

<file path=customXml/item20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1.xml><?xml version="1.0" encoding="utf-8"?>
<Control xmlns="http://schemas.microsoft.com/VisualStudio/2011/storyboarding/control">
  <Id Name="System.Storyboarding.Common.Slider" Revision="1" Stencil="System.Storyboarding.Common" StencilVersion="0.1"/>
</Control>
</file>

<file path=customXml/item22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3.xml><?xml version="1.0" encoding="utf-8"?>
<Control xmlns="http://schemas.microsoft.com/VisualStudio/2011/storyboarding/control">
  <Id Name="d5ee373e-374e-4101-9886-5afd1cdc4c2a" Revision="3" Stencil="da0f680c-cc8c-4cf5-be41-0a3e20db98f2" StencilVersion="1.0"/>
</Control>
</file>

<file path=customXml/item24.xml><?xml version="1.0" encoding="utf-8"?>
<Control xmlns="http://schemas.microsoft.com/VisualStudio/2011/storyboarding/control">
  <Id Name="0f85ab2d-f3b9-462a-a78f-7cceb289e903" Revision="1" Stencil="System.MyShapes" StencilVersion="1.0"/>
</Control>
</file>

<file path=customXml/item25.xml><?xml version="1.0" encoding="utf-8"?>
<Control xmlns="http://schemas.microsoft.com/VisualStudio/2011/storyboarding/control">
  <Id Name="d5ee373e-374e-4101-9886-5afd1cdc4c2a" Revision="3" Stencil="da0f680c-cc8c-4cf5-be41-0a3e20db98f2" StencilVersion="1.0"/>
</Control>
</file>

<file path=customXml/item26.xml><?xml version="1.0" encoding="utf-8"?>
<Control xmlns="http://schemas.microsoft.com/VisualStudio/2011/storyboarding/control">
  <Id Name="0f85ab2d-f3b9-462a-a78f-7cceb289e903" Revision="1" Stencil="System.MyShapes" StencilVersion="1.0"/>
</Control>
</file>

<file path=customXml/item27.xml><?xml version="1.0" encoding="utf-8"?>
<Control xmlns="http://schemas.microsoft.com/VisualStudio/2011/storyboarding/control">
  <Id Name="d5ee373e-374e-4101-9886-5afd1cdc4c2a" Revision="3" Stencil="da0f680c-cc8c-4cf5-be41-0a3e20db98f2" StencilVersion="1.0"/>
</Control>
</file>

<file path=customXml/item28.xml><?xml version="1.0" encoding="utf-8"?>
<Control xmlns="http://schemas.microsoft.com/VisualStudio/2011/storyboarding/control">
  <Id Name="0f85ab2d-f3b9-462a-a78f-7cceb289e903" Revision="1" Stencil="System.MyShapes" StencilVersion="1.0"/>
</Control>
</file>

<file path=customXml/item29.xml><?xml version="1.0" encoding="utf-8"?>
<Control xmlns="http://schemas.microsoft.com/VisualStudio/2011/storyboarding/control">
  <Id Name="d5ee373e-374e-4101-9886-5afd1cdc4c2a" Revision="3" Stencil="da0f680c-cc8c-4cf5-be41-0a3e20db98f2" StencilVersion="1.0"/>
</Control>
</file>

<file path=customXml/item3.xml><?xml version="1.0" encoding="utf-8"?>
<Control xmlns="http://schemas.microsoft.com/VisualStudio/2011/storyboarding/control">
  <Id Name="cedd5dd9-1a69-4572-80d7-65ce281a8cc5" Revision="1" Stencil="da0f680c-cc8c-4cf5-be41-0a3e20db98f2" StencilVersion="1.0"/>
</Control>
</file>

<file path=customXml/item30.xml><?xml version="1.0" encoding="utf-8"?>
<Control xmlns="http://schemas.microsoft.com/VisualStudio/2011/storyboarding/control">
  <Id Name="0f85ab2d-f3b9-462a-a78f-7cceb289e903" Revision="1" Stencil="System.MyShapes" StencilVersion="1.0"/>
</Control>
</file>

<file path=customXml/item31.xml><?xml version="1.0" encoding="utf-8"?>
<Control xmlns="http://schemas.microsoft.com/VisualStudio/2011/storyboarding/control">
  <Id Name="71bafc3b-65ed-4350-9990-81b2ca3130ed" Revision="2" Stencil="System.MyShapes" StencilVersion="1.0"/>
</Control>
</file>

<file path=customXml/item32.xml><?xml version="1.0" encoding="utf-8"?>
<Control xmlns="http://schemas.microsoft.com/VisualStudio/2011/storyboarding/control">
  <Id Name="9084073f-66b5-4bab-8032-2fc44d18d882" Revision="2" Stencil="System.MyShapes" StencilVersion="1.0"/>
</Control>
</file>

<file path=customXml/item33.xml><?xml version="1.0" encoding="utf-8"?>
<Control xmlns="http://schemas.microsoft.com/VisualStudio/2011/storyboarding/control">
  <Id Name="dd549bc3-1d12-4b8d-87a6-59f910da8191" Revision="2" Stencil="System.MyShapes" StencilVersion="1.0"/>
</Control>
</file>

<file path=customXml/item34.xml><?xml version="1.0" encoding="utf-8"?>
<Control xmlns="http://schemas.microsoft.com/VisualStudio/2011/storyboarding/control">
  <Id Name="71bafc3b-65ed-4350-9990-81b2ca3130ed" Revision="2" Stencil="System.MyShapes" StencilVersion="1.0"/>
</Control>
</file>

<file path=customXml/item35.xml><?xml version="1.0" encoding="utf-8"?>
<Control xmlns="http://schemas.microsoft.com/VisualStudio/2011/storyboarding/control">
  <Id Name="9084073f-66b5-4bab-8032-2fc44d18d882" Revision="2" Stencil="System.MyShapes" StencilVersion="1.0"/>
</Control>
</file>

<file path=customXml/item36.xml><?xml version="1.0" encoding="utf-8"?>
<Control xmlns="http://schemas.microsoft.com/VisualStudio/2011/storyboarding/control">
  <Id Name="dd549bc3-1d12-4b8d-87a6-59f910da8191" Revision="2" Stencil="System.MyShapes" StencilVersion="1.0"/>
</Control>
</file>

<file path=customXml/item37.xml><?xml version="1.0" encoding="utf-8"?>
<Control xmlns="http://schemas.microsoft.com/VisualStudio/2011/storyboarding/control">
  <Id Name="cedd5dd9-1a69-4572-80d7-65ce281a8cc5" Revision="1" Stencil="da0f680c-cc8c-4cf5-be41-0a3e20db98f2" StencilVersion="1.0"/>
</Control>
</file>

<file path=customXml/item38.xml><?xml version="1.0" encoding="utf-8"?>
<Control xmlns="http://schemas.microsoft.com/VisualStudio/2011/storyboarding/control">
  <Id Name="cedd5dd9-1a69-4572-80d7-65ce281a8cc5" Revision="1" Stencil="da0f680c-cc8c-4cf5-be41-0a3e20db98f2" StencilVersion="1.0"/>
</Control>
</file>

<file path=customXml/item4.xml><?xml version="1.0" encoding="utf-8"?>
<Control xmlns="http://schemas.microsoft.com/VisualStudio/2011/storyboarding/control">
  <Id Name="cedd5dd9-1a69-4572-80d7-65ce281a8cc5" Revision="1" Stencil="da0f680c-cc8c-4cf5-be41-0a3e20db98f2" StencilVersion="1.0"/>
</Control>
</file>

<file path=customXml/item5.xml><?xml version="1.0" encoding="utf-8"?>
<Control xmlns="http://schemas.microsoft.com/VisualStudio/2011/storyboarding/control">
  <Id Name="23df39ab-79a6-49a6-8f8e-91616c37ee26" Revision="2" Stencil="da0f680c-cc8c-4cf5-be41-0a3e20db98f2" StencilVersion="1.0"/>
</Control>
</file>

<file path=customXml/item6.xml><?xml version="1.0" encoding="utf-8"?>
<Control xmlns="http://schemas.microsoft.com/VisualStudio/2011/storyboarding/control">
  <Id Name="98d1e882-1a42-432c-b462-f0003b771223" Revision="1" Stencil="da0f680c-cc8c-4cf5-be41-0a3e20db98f2" StencilVersion="1.0"/>
</Control>
</file>

<file path=customXml/item7.xml><?xml version="1.0" encoding="utf-8"?>
<Control xmlns="http://schemas.microsoft.com/VisualStudio/2011/storyboarding/control">
  <Id Name="cedd5dd9-1a69-4572-80d7-65ce281a8cc5" Revision="1" Stencil="da0f680c-cc8c-4cf5-be41-0a3e20db98f2" StencilVersion="1.0"/>
</Control>
</file>

<file path=customXml/item8.xml><?xml version="1.0" encoding="utf-8"?>
<Control xmlns="http://schemas.microsoft.com/VisualStudio/2011/storyboarding/control">
  <Id Name="cedd5dd9-1a69-4572-80d7-65ce281a8cc5" Revision="1" Stencil="da0f680c-cc8c-4cf5-be41-0a3e20db98f2" StencilVersion="1.0"/>
</Control>
</file>

<file path=customXml/item9.xml><?xml version="1.0" encoding="utf-8"?>
<Control xmlns="http://schemas.microsoft.com/VisualStudio/2011/storyboarding/control">
  <Id Name="cedd5dd9-1a69-4572-80d7-65ce281a8cc5" Revision="1" Stencil="da0f680c-cc8c-4cf5-be41-0a3e20db98f2" StencilVersion="1.0"/>
</Control>
</file>

<file path=customXml/itemProps1.xml><?xml version="1.0" encoding="utf-8"?>
<ds:datastoreItem xmlns:ds="http://schemas.openxmlformats.org/officeDocument/2006/customXml" ds:itemID="{20F10CA4-DBA5-469C-9004-F762217CD9B2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7C0AF4CA-44AC-46BD-8B66-EFD7609E5F34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B3FAEE9D-6D8F-443E-85B8-1964F6DAD7EA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D4376545-CA7B-4950-A680-C4C1E890937B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299064AE-E93C-48F0-ABFE-13C0CA9339D0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75EEF15C-4500-45C9-BAF0-C36DDC245346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577AC7E9-CBA4-4E9A-9262-E7E8F3254D39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2D2B237F-B110-4FCD-B874-0C17B437F196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A598C64C-495E-4C83-B6CB-766CECC873E8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7A5E2FDC-FBB6-44CA-A5D9-8EE05B31D53F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97799547-0628-4A5E-92F4-13F5B6FC2978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C82B567E-4ECB-4529-8FD9-26E6222FEC9E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EACE245B-9613-4020-90EA-0BCAB9253264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FF9346BE-8637-42ED-A602-C0D336E36D8F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C802D50C-68A9-40B8-93AC-74502EFD8479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D669975A-AFC6-4328-8F60-4503870627B7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420A9DC9-6076-4BA4-BB47-E1897661F236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E91E5084-890F-49CD-AE54-CAB26CA5D646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1BA07169-95C2-4062-AC47-F4AE6F565077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5DCCE606-E36F-455D-80B9-E6D5BB4964B8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CF9D08E4-0AF4-478C-ADED-1F09D8D06D55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D1A60247-4FA4-42EF-B2A6-CCA336C3CF82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B39C85E9-0518-42E2-8DFE-A9FD04A1B0F3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34E1A69A-4E6B-4A6A-813B-438E3489AA80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E961C825-4D59-4758-B83A-837B2695A93A}">
  <ds:schemaRefs>
    <ds:schemaRef ds:uri="http://schemas.microsoft.com/VisualStudio/2011/storyboarding/control"/>
  </ds:schemaRefs>
</ds:datastoreItem>
</file>

<file path=customXml/itemProps32.xml><?xml version="1.0" encoding="utf-8"?>
<ds:datastoreItem xmlns:ds="http://schemas.openxmlformats.org/officeDocument/2006/customXml" ds:itemID="{A0383456-BC1A-4B10-8804-79D367CF3777}">
  <ds:schemaRefs>
    <ds:schemaRef ds:uri="http://schemas.microsoft.com/VisualStudio/2011/storyboarding/control"/>
  </ds:schemaRefs>
</ds:datastoreItem>
</file>

<file path=customXml/itemProps33.xml><?xml version="1.0" encoding="utf-8"?>
<ds:datastoreItem xmlns:ds="http://schemas.openxmlformats.org/officeDocument/2006/customXml" ds:itemID="{97C7A1B8-4BBE-4C1E-80F0-6B195D9C7240}">
  <ds:schemaRefs>
    <ds:schemaRef ds:uri="http://schemas.microsoft.com/VisualStudio/2011/storyboarding/control"/>
  </ds:schemaRefs>
</ds:datastoreItem>
</file>

<file path=customXml/itemProps34.xml><?xml version="1.0" encoding="utf-8"?>
<ds:datastoreItem xmlns:ds="http://schemas.openxmlformats.org/officeDocument/2006/customXml" ds:itemID="{3805EC2C-0AFF-4A37-BE95-52BCE9018146}">
  <ds:schemaRefs>
    <ds:schemaRef ds:uri="http://schemas.microsoft.com/VisualStudio/2011/storyboarding/control"/>
  </ds:schemaRefs>
</ds:datastoreItem>
</file>

<file path=customXml/itemProps35.xml><?xml version="1.0" encoding="utf-8"?>
<ds:datastoreItem xmlns:ds="http://schemas.openxmlformats.org/officeDocument/2006/customXml" ds:itemID="{AB4C3354-26CD-4A1E-A485-A5EB2C6EE424}">
  <ds:schemaRefs>
    <ds:schemaRef ds:uri="http://schemas.microsoft.com/VisualStudio/2011/storyboarding/control"/>
  </ds:schemaRefs>
</ds:datastoreItem>
</file>

<file path=customXml/itemProps36.xml><?xml version="1.0" encoding="utf-8"?>
<ds:datastoreItem xmlns:ds="http://schemas.openxmlformats.org/officeDocument/2006/customXml" ds:itemID="{ECC45481-5AB4-4554-AAC6-A923F9F642D0}">
  <ds:schemaRefs>
    <ds:schemaRef ds:uri="http://schemas.microsoft.com/VisualStudio/2011/storyboarding/control"/>
  </ds:schemaRefs>
</ds:datastoreItem>
</file>

<file path=customXml/itemProps37.xml><?xml version="1.0" encoding="utf-8"?>
<ds:datastoreItem xmlns:ds="http://schemas.openxmlformats.org/officeDocument/2006/customXml" ds:itemID="{24FB638F-5D8B-429B-BC1B-2081999D6EB5}">
  <ds:schemaRefs>
    <ds:schemaRef ds:uri="http://schemas.microsoft.com/VisualStudio/2011/storyboarding/control"/>
  </ds:schemaRefs>
</ds:datastoreItem>
</file>

<file path=customXml/itemProps38.xml><?xml version="1.0" encoding="utf-8"?>
<ds:datastoreItem xmlns:ds="http://schemas.openxmlformats.org/officeDocument/2006/customXml" ds:itemID="{09A4CAB4-E217-483F-B0C7-30C021C23C7D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98555555-A8B3-4B86-AE52-5EE5394FE3D9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BE8A106A-BCBD-4EBF-987F-5C185DC916CE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20A96A7A-07CF-4541-826A-2370B55A4E9B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C44B7A51-A17E-449B-91C2-38AD1E6C7837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AD057B28-B694-4E71-828C-459CB23BECC8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DF8DCC99-080B-4517-9FCC-9905FAE1AFBE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161</Words>
  <Application>Microsoft Office PowerPoint</Application>
  <PresentationFormat>Widescreen</PresentationFormat>
  <Paragraphs>68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Segoe UI</vt:lpstr>
      <vt:lpstr>Segoe UI Light</vt:lpstr>
      <vt:lpstr>Segoe UI Semilight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Jerry Nixon</dc:creator>
  <cp:lastModifiedBy>Jerry Nixon</cp:lastModifiedBy>
  <cp:revision>10</cp:revision>
  <dcterms:created xsi:type="dcterms:W3CDTF">2016-12-21T17:29:15Z</dcterms:created>
  <dcterms:modified xsi:type="dcterms:W3CDTF">2016-12-21T19:11:02Z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